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0" r:id="rId9"/>
    <p:sldId id="259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B13B-C6B3-5745-A66F-748F7E28CD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54F74-4DBE-9144-94E7-BB65F1B0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6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F74-4DBE-9144-94E7-BB65F1B0E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F74-4DBE-9144-94E7-BB65F1B0E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5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F74-4DBE-9144-94E7-BB65F1B0E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5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F74-4DBE-9144-94E7-BB65F1B0E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5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5CDC-4DD6-8E44-AA8D-5B3FDEB74A1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6C17-6F97-DA4D-9AEA-654E77B9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medium.com/@devnag?source=post_header_lockup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32984"/>
            <a:ext cx="9144000" cy="988705"/>
          </a:xfrm>
        </p:spPr>
        <p:txBody>
          <a:bodyPr>
            <a:normAutofit fontScale="90000"/>
          </a:bodyPr>
          <a:lstStyle/>
          <a:p>
            <a:r>
              <a:rPr lang="en-US" altLang="zh-CN" sz="5400" dirty="0" smtClean="0"/>
              <a:t>Generative</a:t>
            </a:r>
            <a:r>
              <a:rPr lang="zh-CN" altLang="en-US" sz="5400" dirty="0" smtClean="0"/>
              <a:t> </a:t>
            </a:r>
            <a:r>
              <a:rPr lang="en-US" altLang="zh-CN" sz="5400" dirty="0" smtClean="0"/>
              <a:t>Adversarial</a:t>
            </a:r>
            <a:r>
              <a:rPr lang="zh-CN" altLang="en-US" sz="5400" dirty="0" smtClean="0"/>
              <a:t> </a:t>
            </a:r>
            <a:r>
              <a:rPr lang="en-US" altLang="zh-CN" sz="5400" dirty="0" smtClean="0"/>
              <a:t>Networks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548" y="3317953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Yaoyu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" y="5787642"/>
            <a:ext cx="2661007" cy="7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" y="5787642"/>
            <a:ext cx="2661007" cy="730805"/>
          </a:xfrm>
          <a:prstGeom prst="rect">
            <a:avLst/>
          </a:prstGeom>
        </p:spPr>
      </p:pic>
      <p:pic>
        <p:nvPicPr>
          <p:cNvPr id="4" name="QQ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1194" y="111588"/>
            <a:ext cx="8322067" cy="55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" y="5787642"/>
            <a:ext cx="2661007" cy="7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" y="5787642"/>
            <a:ext cx="2661007" cy="7308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6590" y="589910"/>
            <a:ext cx="996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Q: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1405" y="781766"/>
            <a:ext cx="486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Transform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U(0,1)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N(0,1)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96605" y="2020711"/>
            <a:ext cx="5101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Approach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1:</a:t>
            </a:r>
            <a:r>
              <a:rPr lang="zh-CN" altLang="en-US" sz="2400" b="1" dirty="0" smtClean="0"/>
              <a:t> </a:t>
            </a:r>
            <a:r>
              <a:rPr lang="en-US" altLang="zh-CN" sz="2400" dirty="0" smtClean="0"/>
              <a:t>Box-Muller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Transform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7" y="2641601"/>
            <a:ext cx="4914505" cy="588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" y="3304756"/>
            <a:ext cx="4910328" cy="52332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091881" y="1791730"/>
            <a:ext cx="0" cy="388002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1647" y="2020711"/>
            <a:ext cx="5102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Approach</a:t>
            </a:r>
            <a:r>
              <a:rPr lang="zh-CN" altLang="en-US" sz="2400" b="1" dirty="0" smtClean="0"/>
              <a:t> </a:t>
            </a:r>
            <a:r>
              <a:rPr lang="en-US" altLang="zh-CN" sz="2400" b="1" dirty="0"/>
              <a:t>2</a:t>
            </a:r>
            <a:r>
              <a:rPr lang="en-US" altLang="zh-CN" sz="2400" b="1" dirty="0" smtClean="0"/>
              <a:t>:</a:t>
            </a:r>
            <a:r>
              <a:rPr lang="zh-CN" altLang="en-US" sz="2400" b="1" dirty="0" smtClean="0"/>
              <a:t> </a:t>
            </a:r>
            <a:r>
              <a:rPr lang="en-US" altLang="zh-CN" sz="2400" dirty="0" smtClean="0"/>
              <a:t>Quantile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Function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31" y="2480960"/>
            <a:ext cx="3889058" cy="25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6590" y="589910"/>
            <a:ext cx="996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Q: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549" y="781766"/>
            <a:ext cx="642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What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know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nothing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about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statistics?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933632" y="4118386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40212" y="4231829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063" y="422736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3" idx="6"/>
            <a:endCxn id="2" idx="1"/>
          </p:cNvCxnSpPr>
          <p:nvPr/>
        </p:nvCxnSpPr>
        <p:spPr>
          <a:xfrm>
            <a:off x="1654612" y="4689029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97239" y="178387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0089" y="177494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11" idx="1"/>
          </p:cNvCxnSpPr>
          <p:nvPr/>
        </p:nvCxnSpPr>
        <p:spPr>
          <a:xfrm>
            <a:off x="3907199" y="4689028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97239" y="419724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03408" y="419277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2" idx="0"/>
            <a:endCxn id="9" idx="4"/>
          </p:cNvCxnSpPr>
          <p:nvPr/>
        </p:nvCxnSpPr>
        <p:spPr>
          <a:xfrm flipV="1">
            <a:off x="5654439" y="2698274"/>
            <a:ext cx="0" cy="14989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61931" y="3243342"/>
            <a:ext cx="985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simulate</a:t>
            </a:r>
            <a:endParaRPr lang="en-US" altLang="zh-CN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86113" y="2857364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9" idx="6"/>
            <a:endCxn id="20" idx="1"/>
          </p:cNvCxnSpPr>
          <p:nvPr/>
        </p:nvCxnSpPr>
        <p:spPr>
          <a:xfrm>
            <a:off x="6111639" y="2241074"/>
            <a:ext cx="1474474" cy="1186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20" idx="1"/>
          </p:cNvCxnSpPr>
          <p:nvPr/>
        </p:nvCxnSpPr>
        <p:spPr>
          <a:xfrm flipV="1">
            <a:off x="6111639" y="3428008"/>
            <a:ext cx="1474474" cy="1226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044901" y="2970807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157295" y="3186149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1/0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stCxn id="20" idx="3"/>
            <a:endCxn id="24" idx="2"/>
          </p:cNvCxnSpPr>
          <p:nvPr/>
        </p:nvCxnSpPr>
        <p:spPr>
          <a:xfrm flipV="1">
            <a:off x="8570700" y="3428007"/>
            <a:ext cx="147420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09272" y="421433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72873" y="2970807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83" y="1754050"/>
            <a:ext cx="6363875" cy="31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9" grpId="0" animBg="1"/>
      <p:bldP spid="10" grpId="0"/>
      <p:bldP spid="12" grpId="0" animBg="1"/>
      <p:bldP spid="13" grpId="0"/>
      <p:bldP spid="19" grpId="0"/>
      <p:bldP spid="19" grpId="1"/>
      <p:bldP spid="20" grpId="0" animBg="1"/>
      <p:bldP spid="24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2153" y="589910"/>
            <a:ext cx="996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Q: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549" y="781766"/>
            <a:ext cx="642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What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know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nothing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about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statistics?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933632" y="4118386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40212" y="4231829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063" y="422736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3" idx="6"/>
            <a:endCxn id="2" idx="1"/>
          </p:cNvCxnSpPr>
          <p:nvPr/>
        </p:nvCxnSpPr>
        <p:spPr>
          <a:xfrm>
            <a:off x="1654612" y="4689029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97239" y="178387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0089" y="177494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11" idx="1"/>
          </p:cNvCxnSpPr>
          <p:nvPr/>
        </p:nvCxnSpPr>
        <p:spPr>
          <a:xfrm>
            <a:off x="3907199" y="4689028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97239" y="419724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03408" y="419277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86113" y="2857364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9" idx="6"/>
            <a:endCxn id="20" idx="1"/>
          </p:cNvCxnSpPr>
          <p:nvPr/>
        </p:nvCxnSpPr>
        <p:spPr>
          <a:xfrm>
            <a:off x="6111639" y="2241074"/>
            <a:ext cx="1474474" cy="1186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20" idx="1"/>
          </p:cNvCxnSpPr>
          <p:nvPr/>
        </p:nvCxnSpPr>
        <p:spPr>
          <a:xfrm flipV="1">
            <a:off x="6111639" y="3428008"/>
            <a:ext cx="1474474" cy="1226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044901" y="2970807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157295" y="3186149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1/0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stCxn id="20" idx="3"/>
            <a:endCxn id="24" idx="2"/>
          </p:cNvCxnSpPr>
          <p:nvPr/>
        </p:nvCxnSpPr>
        <p:spPr>
          <a:xfrm flipV="1">
            <a:off x="8570700" y="3428007"/>
            <a:ext cx="147420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09272" y="421433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72873" y="2970807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2" idx="3"/>
            <a:endCxn id="12" idx="2"/>
          </p:cNvCxnSpPr>
          <p:nvPr/>
        </p:nvCxnSpPr>
        <p:spPr>
          <a:xfrm flipV="1">
            <a:off x="3918219" y="4654444"/>
            <a:ext cx="1279020" cy="34586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6"/>
            <a:endCxn id="20" idx="1"/>
          </p:cNvCxnSpPr>
          <p:nvPr/>
        </p:nvCxnSpPr>
        <p:spPr>
          <a:xfrm flipV="1">
            <a:off x="6111639" y="3428008"/>
            <a:ext cx="1474474" cy="1226436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3"/>
            <a:endCxn id="24" idx="2"/>
          </p:cNvCxnSpPr>
          <p:nvPr/>
        </p:nvCxnSpPr>
        <p:spPr>
          <a:xfrm flipV="1">
            <a:off x="8570700" y="3428007"/>
            <a:ext cx="1474201" cy="1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292749" y="310484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3600" dirty="0"/>
          </a:p>
        </p:txBody>
      </p:sp>
      <p:cxnSp>
        <p:nvCxnSpPr>
          <p:cNvPr id="35" name="Straight Arrow Connector 34"/>
          <p:cNvCxnSpPr>
            <a:stCxn id="3" idx="6"/>
            <a:endCxn id="2" idx="1"/>
          </p:cNvCxnSpPr>
          <p:nvPr/>
        </p:nvCxnSpPr>
        <p:spPr>
          <a:xfrm>
            <a:off x="1654612" y="4689029"/>
            <a:ext cx="1279020" cy="1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27760" y="1944221"/>
            <a:ext cx="35435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</a:t>
            </a:r>
            <a:r>
              <a:rPr lang="zh-CN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Discriminator:</a:t>
            </a:r>
            <a:r>
              <a:rPr lang="zh-CN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86113" y="2857364"/>
            <a:ext cx="984587" cy="114128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2154" y="589910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Q: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549" y="781766"/>
            <a:ext cx="642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What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know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nothing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about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statistics?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933632" y="4118386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40212" y="4231829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063" y="422736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3" idx="6"/>
            <a:endCxn id="2" idx="1"/>
          </p:cNvCxnSpPr>
          <p:nvPr/>
        </p:nvCxnSpPr>
        <p:spPr>
          <a:xfrm>
            <a:off x="1654612" y="4689029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97239" y="178387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0089" y="177494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11" idx="1"/>
          </p:cNvCxnSpPr>
          <p:nvPr/>
        </p:nvCxnSpPr>
        <p:spPr>
          <a:xfrm>
            <a:off x="3907199" y="4689028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97239" y="419724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03408" y="419277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86113" y="2857364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9" idx="6"/>
            <a:endCxn id="20" idx="1"/>
          </p:cNvCxnSpPr>
          <p:nvPr/>
        </p:nvCxnSpPr>
        <p:spPr>
          <a:xfrm>
            <a:off x="6111639" y="2241074"/>
            <a:ext cx="1474474" cy="1186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20" idx="1"/>
          </p:cNvCxnSpPr>
          <p:nvPr/>
        </p:nvCxnSpPr>
        <p:spPr>
          <a:xfrm flipV="1">
            <a:off x="6111639" y="3428008"/>
            <a:ext cx="1474474" cy="1226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044901" y="2970807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157295" y="3186149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1/0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stCxn id="20" idx="3"/>
            <a:endCxn id="24" idx="2"/>
          </p:cNvCxnSpPr>
          <p:nvPr/>
        </p:nvCxnSpPr>
        <p:spPr>
          <a:xfrm flipV="1">
            <a:off x="8570700" y="3428007"/>
            <a:ext cx="147420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09272" y="421433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72873" y="2970807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20" idx="3"/>
            <a:endCxn id="24" idx="2"/>
          </p:cNvCxnSpPr>
          <p:nvPr/>
        </p:nvCxnSpPr>
        <p:spPr>
          <a:xfrm flipV="1">
            <a:off x="8570700" y="3428007"/>
            <a:ext cx="1474201" cy="1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292749" y="310484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dirty="0"/>
          </a:p>
        </p:txBody>
      </p:sp>
      <p:sp>
        <p:nvSpPr>
          <p:cNvPr id="36" name="Rectangle 35"/>
          <p:cNvSpPr/>
          <p:nvPr/>
        </p:nvSpPr>
        <p:spPr>
          <a:xfrm>
            <a:off x="827760" y="1944221"/>
            <a:ext cx="35435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</a:t>
            </a:r>
            <a:r>
              <a:rPr lang="zh-CN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Discriminator:</a:t>
            </a:r>
            <a:r>
              <a:rPr lang="zh-CN" altLang="en-US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9" idx="6"/>
            <a:endCxn id="20" idx="1"/>
          </p:cNvCxnSpPr>
          <p:nvPr/>
        </p:nvCxnSpPr>
        <p:spPr>
          <a:xfrm>
            <a:off x="6111639" y="2241074"/>
            <a:ext cx="1474474" cy="1186934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90772" y="2857364"/>
            <a:ext cx="984587" cy="114128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2154" y="589910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Q: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549" y="781766"/>
            <a:ext cx="642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What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know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nothing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about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statistics?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933632" y="4118386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40212" y="4231829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063" y="422736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3" idx="6"/>
            <a:endCxn id="2" idx="1"/>
          </p:cNvCxnSpPr>
          <p:nvPr/>
        </p:nvCxnSpPr>
        <p:spPr>
          <a:xfrm>
            <a:off x="1654612" y="4689029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97239" y="178387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0089" y="177494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11" idx="1"/>
          </p:cNvCxnSpPr>
          <p:nvPr/>
        </p:nvCxnSpPr>
        <p:spPr>
          <a:xfrm>
            <a:off x="3907199" y="4689028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97239" y="419724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03408" y="419277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86113" y="2857364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9" idx="6"/>
            <a:endCxn id="20" idx="1"/>
          </p:cNvCxnSpPr>
          <p:nvPr/>
        </p:nvCxnSpPr>
        <p:spPr>
          <a:xfrm>
            <a:off x="6111639" y="2241074"/>
            <a:ext cx="1474474" cy="1186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20" idx="1"/>
          </p:cNvCxnSpPr>
          <p:nvPr/>
        </p:nvCxnSpPr>
        <p:spPr>
          <a:xfrm flipV="1">
            <a:off x="6111639" y="3428008"/>
            <a:ext cx="1474474" cy="1226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044901" y="2970807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157295" y="3186149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1/0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stCxn id="20" idx="3"/>
            <a:endCxn id="24" idx="2"/>
          </p:cNvCxnSpPr>
          <p:nvPr/>
        </p:nvCxnSpPr>
        <p:spPr>
          <a:xfrm flipV="1">
            <a:off x="8570700" y="3428007"/>
            <a:ext cx="147420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09272" y="421433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72873" y="2970807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2" idx="3"/>
            <a:endCxn id="12" idx="2"/>
          </p:cNvCxnSpPr>
          <p:nvPr/>
        </p:nvCxnSpPr>
        <p:spPr>
          <a:xfrm flipV="1">
            <a:off x="3918219" y="4654444"/>
            <a:ext cx="1279020" cy="34586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6"/>
            <a:endCxn id="20" idx="1"/>
          </p:cNvCxnSpPr>
          <p:nvPr/>
        </p:nvCxnSpPr>
        <p:spPr>
          <a:xfrm flipV="1">
            <a:off x="6111639" y="3428008"/>
            <a:ext cx="1474474" cy="1226436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3"/>
            <a:endCxn id="24" idx="2"/>
          </p:cNvCxnSpPr>
          <p:nvPr/>
        </p:nvCxnSpPr>
        <p:spPr>
          <a:xfrm flipV="1">
            <a:off x="8570700" y="3428007"/>
            <a:ext cx="1474201" cy="1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292749" y="310484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dirty="0"/>
          </a:p>
        </p:txBody>
      </p:sp>
      <p:cxnSp>
        <p:nvCxnSpPr>
          <p:cNvPr id="35" name="Straight Arrow Connector 34"/>
          <p:cNvCxnSpPr>
            <a:stCxn id="3" idx="6"/>
            <a:endCxn id="2" idx="1"/>
          </p:cNvCxnSpPr>
          <p:nvPr/>
        </p:nvCxnSpPr>
        <p:spPr>
          <a:xfrm>
            <a:off x="1654612" y="4689029"/>
            <a:ext cx="1279020" cy="1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97961" y="1944221"/>
            <a:ext cx="3003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</a:t>
            </a:r>
            <a:r>
              <a:rPr lang="zh-CN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Generator</a:t>
            </a:r>
            <a:r>
              <a:rPr lang="en-US" altLang="zh-C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CN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57706" y="4083800"/>
            <a:ext cx="984587" cy="114128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2154" y="589910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Q: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549" y="781766"/>
            <a:ext cx="642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What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know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nothing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about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statistics?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933632" y="4118386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40212" y="4231829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063" y="422736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3" idx="6"/>
            <a:endCxn id="2" idx="1"/>
          </p:cNvCxnSpPr>
          <p:nvPr/>
        </p:nvCxnSpPr>
        <p:spPr>
          <a:xfrm>
            <a:off x="1654612" y="4689029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97239" y="178387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0089" y="177494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11" idx="1"/>
          </p:cNvCxnSpPr>
          <p:nvPr/>
        </p:nvCxnSpPr>
        <p:spPr>
          <a:xfrm>
            <a:off x="3907199" y="4689028"/>
            <a:ext cx="127902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97239" y="4197244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03408" y="419277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altLang="zh-CN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86113" y="2857364"/>
            <a:ext cx="984587" cy="1141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9" idx="6"/>
            <a:endCxn id="20" idx="1"/>
          </p:cNvCxnSpPr>
          <p:nvPr/>
        </p:nvCxnSpPr>
        <p:spPr>
          <a:xfrm>
            <a:off x="6111639" y="2241074"/>
            <a:ext cx="1474474" cy="1186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20" idx="1"/>
          </p:cNvCxnSpPr>
          <p:nvPr/>
        </p:nvCxnSpPr>
        <p:spPr>
          <a:xfrm flipV="1">
            <a:off x="6111639" y="3428008"/>
            <a:ext cx="1474474" cy="1226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044901" y="2970807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157295" y="3186149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1/0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stCxn id="20" idx="3"/>
            <a:endCxn id="24" idx="2"/>
          </p:cNvCxnSpPr>
          <p:nvPr/>
        </p:nvCxnSpPr>
        <p:spPr>
          <a:xfrm flipV="1">
            <a:off x="8570700" y="3428007"/>
            <a:ext cx="147420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09272" y="421433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72873" y="2970807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2822" y="1865301"/>
            <a:ext cx="2102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</a:t>
            </a:r>
            <a:endParaRPr lang="en-US" altLang="zh-C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4322" y="5424484"/>
            <a:ext cx="1217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U(0,1)</a:t>
            </a:r>
            <a:endParaRPr lang="en-US" altLang="zh-C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670325" y="2970807"/>
                <a:ext cx="196823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N(4,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  <m:t>1.25</m:t>
                        </m:r>
                      </m:e>
                      <m:sup>
                        <m:r>
                          <a:rPr lang="en-US" altLang="zh-CN" sz="32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</a:t>
                </a:r>
                <a:endParaRPr lang="en-US" altLang="zh-CN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25" y="2970807"/>
                <a:ext cx="1968231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8359" t="-14583" r="-8978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" y="5787642"/>
            <a:ext cx="2661007" cy="730805"/>
          </a:xfrm>
          <a:prstGeom prst="rect">
            <a:avLst/>
          </a:prstGeom>
        </p:spPr>
      </p:pic>
      <p:pic>
        <p:nvPicPr>
          <p:cNvPr id="4" name="hist2 (Converted)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3186" y="487675"/>
            <a:ext cx="7709043" cy="52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" y="5787642"/>
            <a:ext cx="2661007" cy="730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4" y="1315089"/>
            <a:ext cx="10621966" cy="35824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3402" y="424969"/>
            <a:ext cx="1806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Fake</a:t>
            </a:r>
            <a:r>
              <a:rPr lang="zh-CN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  <a:endParaRPr lang="en-US" altLang="zh-C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3426" y="5050194"/>
            <a:ext cx="9108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</a:t>
            </a:r>
            <a:endParaRPr lang="en-US" altLang="zh-C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0130" y="5050193"/>
            <a:ext cx="113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Std</a:t>
            </a:r>
            <a:r>
              <a:rPr lang="zh-CN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89061" y="1828800"/>
            <a:ext cx="4919472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95118" y="2050473"/>
            <a:ext cx="4864608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87839" y="6136380"/>
            <a:ext cx="229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Credited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dirty="0">
                <a:hlinkClick r:id="rId4"/>
              </a:rPr>
              <a:t>Dev Nag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136</Words>
  <Application>Microsoft Macintosh PowerPoint</Application>
  <PresentationFormat>Widescreen</PresentationFormat>
  <Paragraphs>65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DengXian</vt:lpstr>
      <vt:lpstr>DengXian Light</vt:lpstr>
      <vt:lpstr>Office Theme</vt:lpstr>
      <vt:lpstr>Generative Adversarial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Adversarial Network</dc:title>
  <dc:creator>陈尧宇</dc:creator>
  <cp:lastModifiedBy>陈尧宇</cp:lastModifiedBy>
  <cp:revision>39</cp:revision>
  <dcterms:created xsi:type="dcterms:W3CDTF">2017-11-12T20:17:14Z</dcterms:created>
  <dcterms:modified xsi:type="dcterms:W3CDTF">2017-11-27T15:24:52Z</dcterms:modified>
</cp:coreProperties>
</file>